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0FA1D-E2A3-4F9D-9BF6-C1AF0458E0BE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C8408-E670-48E0-8EB9-79F57DC61D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0287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0FA1D-E2A3-4F9D-9BF6-C1AF0458E0BE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C8408-E670-48E0-8EB9-79F57DC61D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945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0FA1D-E2A3-4F9D-9BF6-C1AF0458E0BE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C8408-E670-48E0-8EB9-79F57DC61D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1789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0FA1D-E2A3-4F9D-9BF6-C1AF0458E0BE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C8408-E670-48E0-8EB9-79F57DC61D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244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0FA1D-E2A3-4F9D-9BF6-C1AF0458E0BE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C8408-E670-48E0-8EB9-79F57DC61D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75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0FA1D-E2A3-4F9D-9BF6-C1AF0458E0BE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C8408-E670-48E0-8EB9-79F57DC61D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5899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0FA1D-E2A3-4F9D-9BF6-C1AF0458E0BE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C8408-E670-48E0-8EB9-79F57DC61D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6646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0FA1D-E2A3-4F9D-9BF6-C1AF0458E0BE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C8408-E670-48E0-8EB9-79F57DC61D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4973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0FA1D-E2A3-4F9D-9BF6-C1AF0458E0BE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C8408-E670-48E0-8EB9-79F57DC61D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8760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0FA1D-E2A3-4F9D-9BF6-C1AF0458E0BE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C8408-E670-48E0-8EB9-79F57DC61D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4678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0FA1D-E2A3-4F9D-9BF6-C1AF0458E0BE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C8408-E670-48E0-8EB9-79F57DC61D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349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60FA1D-E2A3-4F9D-9BF6-C1AF0458E0BE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C8408-E670-48E0-8EB9-79F57DC61D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451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533400"/>
            <a:ext cx="7772400" cy="1470025"/>
          </a:xfrm>
        </p:spPr>
        <p:txBody>
          <a:bodyPr/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Baskerville Old Face" pitchFamily="18" charset="0"/>
              </a:rPr>
              <a:t>WHY YOUR BODY NEEDS NUTRIENTS</a:t>
            </a:r>
            <a:endParaRPr lang="en-US" b="1" dirty="0">
              <a:solidFill>
                <a:schemeClr val="tx2">
                  <a:lumMod val="60000"/>
                  <a:lumOff val="40000"/>
                </a:schemeClr>
              </a:solidFill>
              <a:latin typeface="Baskerville Old Face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286000"/>
            <a:ext cx="6400800" cy="32004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0" y="2362200"/>
            <a:ext cx="22860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47476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Baskerville Old Face" pitchFamily="18" charset="0"/>
              </a:rPr>
              <a:t>Food Is Fuel</a:t>
            </a:r>
            <a:endParaRPr lang="en-US" b="1" dirty="0">
              <a:solidFill>
                <a:schemeClr val="tx2">
                  <a:lumMod val="60000"/>
                  <a:lumOff val="40000"/>
                </a:schemeClr>
              </a:solidFill>
              <a:latin typeface="Baskerville Old Fac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you feel hungry, your body is sending you the message that it needs more fuel.</a:t>
            </a:r>
          </a:p>
          <a:p>
            <a:r>
              <a:rPr lang="en-US" dirty="0" smtClean="0"/>
              <a:t>To your body, food is fuel because it gives your body the energy it needs to operate.</a:t>
            </a:r>
          </a:p>
          <a:p>
            <a:r>
              <a:rPr lang="en-US" dirty="0" smtClean="0"/>
              <a:t>It also provides the building blocks that allow your body to grow and to repair itself.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7575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62</Words>
  <Application>Microsoft Office PowerPoint</Application>
  <PresentationFormat>On-screen Show (4:3)</PresentationFormat>
  <Paragraphs>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WHY YOUR BODY NEEDS NUTRIENTS</vt:lpstr>
      <vt:lpstr>Food Is Fuel</vt:lpstr>
    </vt:vector>
  </TitlesOfParts>
  <Company>Virginia Beach City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WHY YOUR BODY NEEDS NUTRIENTS</dc:title>
  <dc:creator>Allen M. Brewer</dc:creator>
  <cp:lastModifiedBy>Allen M. Brewer</cp:lastModifiedBy>
  <cp:revision>1</cp:revision>
  <dcterms:created xsi:type="dcterms:W3CDTF">2012-10-02T14:39:43Z</dcterms:created>
  <dcterms:modified xsi:type="dcterms:W3CDTF">2012-10-02T14:49:36Z</dcterms:modified>
</cp:coreProperties>
</file>